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2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64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38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80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90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79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84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3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3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0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9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C0449-78F0-4054-A443-3A6FA36985E8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3370-B080-4377-BBC9-4461939928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50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957" y="116632"/>
            <a:ext cx="2949187" cy="43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39" y="1052736"/>
            <a:ext cx="8009622" cy="447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02420" y="148818"/>
            <a:ext cx="164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(Pag.178 – 181)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1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665797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81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781" y="188640"/>
            <a:ext cx="7097216" cy="632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168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486972" cy="613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61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50"/>
          <a:stretch/>
        </p:blipFill>
        <p:spPr bwMode="auto">
          <a:xfrm>
            <a:off x="899592" y="365638"/>
            <a:ext cx="723406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68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195" y="113749"/>
            <a:ext cx="6033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Si possono realizzare maschere sia per tabelle che per query.</a:t>
            </a:r>
            <a:endParaRPr lang="it-IT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92696"/>
            <a:ext cx="6278424" cy="476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4662" y="5589240"/>
            <a:ext cx="8663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possibile selezionare (e deselezionare)  uno o più campi da una o più tabelle, selezionandole dal menu a tendina, per farli visualizzare nella maschera.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418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8" y="1370967"/>
            <a:ext cx="9144000" cy="5298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16632"/>
            <a:ext cx="8663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Esempio di maschera con attributi selezionati da più tabelle.</a:t>
            </a:r>
          </a:p>
          <a:p>
            <a:endParaRPr lang="it-IT" dirty="0" smtClean="0"/>
          </a:p>
          <a:p>
            <a:r>
              <a:rPr lang="it-IT" b="1" dirty="0" smtClean="0"/>
              <a:t>ATTENZIONE</a:t>
            </a:r>
            <a:r>
              <a:rPr lang="it-IT" dirty="0" smtClean="0"/>
              <a:t>: per poter fare questo tipo di selezione multipla occorre che le tabelle siano relazionate tra loro (come mostrato in figura).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7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3528"/>
            <a:ext cx="8199342" cy="130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51" y="1633537"/>
            <a:ext cx="468052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71" y="1724024"/>
            <a:ext cx="4150583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52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1195" y="113749"/>
            <a:ext cx="8591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Una volta scelto il nome sia aprirà la maschera in </a:t>
            </a:r>
            <a:r>
              <a:rPr lang="it-IT" i="1" dirty="0" smtClean="0"/>
              <a:t>Visualizzazione maschera </a:t>
            </a:r>
            <a:r>
              <a:rPr lang="it-IT" dirty="0" smtClean="0"/>
              <a:t>attraverso la quale puoi inserire i dati.</a:t>
            </a:r>
            <a:endParaRPr lang="it-IT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68294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80060"/>
            <a:ext cx="2017013" cy="72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835696" y="4503721"/>
            <a:ext cx="2520405" cy="405953"/>
            <a:chOff x="2273810" y="5413239"/>
            <a:chExt cx="2769682" cy="575230"/>
          </a:xfrm>
        </p:grpSpPr>
        <p:cxnSp>
          <p:nvCxnSpPr>
            <p:cNvPr id="10" name="Elbow Connector 9"/>
            <p:cNvCxnSpPr/>
            <p:nvPr/>
          </p:nvCxnSpPr>
          <p:spPr>
            <a:xfrm flipH="1">
              <a:off x="4544938" y="5413239"/>
              <a:ext cx="498554" cy="3667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273810" y="5649915"/>
              <a:ext cx="230813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i="1" dirty="0" smtClean="0">
                  <a:solidFill>
                    <a:srgbClr val="C00000"/>
                  </a:solidFill>
                </a:rPr>
                <a:t>Visualizzazione Maschera</a:t>
              </a:r>
              <a:endParaRPr lang="it-IT" sz="1600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07798" y="4503722"/>
            <a:ext cx="2066723" cy="1046437"/>
            <a:chOff x="2273810" y="4646855"/>
            <a:chExt cx="2271130" cy="1482787"/>
          </a:xfrm>
        </p:grpSpPr>
        <p:cxnSp>
          <p:nvCxnSpPr>
            <p:cNvPr id="18" name="Elbow Connector 9"/>
            <p:cNvCxnSpPr/>
            <p:nvPr/>
          </p:nvCxnSpPr>
          <p:spPr>
            <a:xfrm>
              <a:off x="4544939" y="4646855"/>
              <a:ext cx="1" cy="113309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2273810" y="5649916"/>
              <a:ext cx="2249283" cy="4797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i="1" dirty="0" smtClean="0">
                  <a:solidFill>
                    <a:srgbClr val="C00000"/>
                  </a:solidFill>
                </a:rPr>
                <a:t>Visualizzazione Layout</a:t>
              </a:r>
              <a:endParaRPr lang="it-IT" sz="1600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04048" y="4476301"/>
            <a:ext cx="2239074" cy="996886"/>
            <a:chOff x="2273810" y="4717068"/>
            <a:chExt cx="2460527" cy="1412574"/>
          </a:xfrm>
        </p:grpSpPr>
        <p:cxnSp>
          <p:nvCxnSpPr>
            <p:cNvPr id="24" name="Elbow Connector 9"/>
            <p:cNvCxnSpPr/>
            <p:nvPr/>
          </p:nvCxnSpPr>
          <p:spPr>
            <a:xfrm>
              <a:off x="2432936" y="4717068"/>
              <a:ext cx="303033" cy="96405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2273810" y="5649916"/>
              <a:ext cx="2460527" cy="4797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i="1" dirty="0" smtClean="0">
                  <a:solidFill>
                    <a:srgbClr val="C00000"/>
                  </a:solidFill>
                </a:rPr>
                <a:t>Visualizzazione Struttura</a:t>
              </a:r>
              <a:endParaRPr lang="it-IT" sz="1600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96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38" y="942975"/>
            <a:ext cx="67627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1195" y="113749"/>
            <a:ext cx="8591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modalità ‘’Struttura Maschera’’ o ‘’Visualizzazione Layout’’ potete aggiungere, rimuovere e/o spostare i vari elementi della pagina a vostro piacimento.</a:t>
            </a: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99" y="3861048"/>
            <a:ext cx="67722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10314" y="5661273"/>
            <a:ext cx="12086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i="1" dirty="0" smtClean="0"/>
              <a:t>Vista Layout</a:t>
            </a:r>
            <a:endParaRPr lang="it-IT" sz="1600" i="1" dirty="0"/>
          </a:p>
        </p:txBody>
      </p:sp>
      <p:sp>
        <p:nvSpPr>
          <p:cNvPr id="6" name="Rectangle 5"/>
          <p:cNvSpPr/>
          <p:nvPr/>
        </p:nvSpPr>
        <p:spPr>
          <a:xfrm>
            <a:off x="3608051" y="3420453"/>
            <a:ext cx="18131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i="1" dirty="0" smtClean="0"/>
              <a:t>Struttura Maschera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00577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181336"/>
            <a:ext cx="2249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Maschere divise</a:t>
            </a:r>
            <a:endParaRPr lang="it-IT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593393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Access consente di creare una </a:t>
            </a:r>
            <a:r>
              <a:rPr lang="it-IT" sz="1400" u="sng" dirty="0" smtClean="0"/>
              <a:t>maschera divisa </a:t>
            </a:r>
            <a:r>
              <a:rPr lang="it-IT" sz="1400" dirty="0" smtClean="0"/>
              <a:t>in cui sono disponibili due visualizzazioni contemporaneamente: </a:t>
            </a:r>
            <a:r>
              <a:rPr lang="it-IT" sz="1400" i="1" dirty="0" smtClean="0"/>
              <a:t>Maschera</a:t>
            </a:r>
            <a:r>
              <a:rPr lang="it-IT" sz="1400" dirty="0" smtClean="0"/>
              <a:t> e </a:t>
            </a:r>
            <a:r>
              <a:rPr lang="it-IT" sz="1400" i="1" dirty="0" smtClean="0"/>
              <a:t>Foglio dati</a:t>
            </a:r>
            <a:r>
              <a:rPr lang="it-IT" sz="1400" dirty="0" smtClean="0"/>
              <a:t>.</a:t>
            </a:r>
          </a:p>
          <a:p>
            <a:r>
              <a:rPr lang="it-IT" sz="1400" dirty="0" smtClean="0"/>
              <a:t>Noterete che, essendo le due visualizzazioni collegate alla stessa origine dati, sono sempre sicronizzate tra di loro: aggiungendo, modificando, eliminando dati da una parte in automatico effettuerai la stessa operazione anche nell’altra parte.</a:t>
            </a:r>
            <a:endParaRPr lang="it-IT" sz="1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1" y="1716899"/>
            <a:ext cx="8427572" cy="484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57722" y="6519446"/>
            <a:ext cx="14699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i="1" dirty="0" smtClean="0"/>
              <a:t>Vista Maschera</a:t>
            </a:r>
            <a:endParaRPr lang="it-IT" sz="1600" i="1" dirty="0"/>
          </a:p>
        </p:txBody>
      </p:sp>
      <p:grpSp>
        <p:nvGrpSpPr>
          <p:cNvPr id="8" name="Group 7"/>
          <p:cNvGrpSpPr/>
          <p:nvPr/>
        </p:nvGrpSpPr>
        <p:grpSpPr>
          <a:xfrm>
            <a:off x="1475656" y="5805264"/>
            <a:ext cx="3312368" cy="615253"/>
            <a:chOff x="1475656" y="5805264"/>
            <a:chExt cx="3312368" cy="615253"/>
          </a:xfrm>
        </p:grpSpPr>
        <p:sp>
          <p:nvSpPr>
            <p:cNvPr id="4" name="Oval 3"/>
            <p:cNvSpPr/>
            <p:nvPr/>
          </p:nvSpPr>
          <p:spPr>
            <a:xfrm>
              <a:off x="1475656" y="6132485"/>
              <a:ext cx="288032" cy="2880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7" name="Elbow Connector 6"/>
            <p:cNvCxnSpPr/>
            <p:nvPr/>
          </p:nvCxnSpPr>
          <p:spPr>
            <a:xfrm flipV="1">
              <a:off x="1763688" y="5949280"/>
              <a:ext cx="576064" cy="183205"/>
            </a:xfrm>
            <a:prstGeom prst="bentConnector3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273810" y="5805264"/>
              <a:ext cx="2514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i="1" dirty="0" smtClean="0">
                  <a:solidFill>
                    <a:srgbClr val="C00000"/>
                  </a:solidFill>
                </a:rPr>
                <a:t>Per inserire un nuovo record</a:t>
              </a:r>
              <a:endParaRPr lang="it-IT" sz="1600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888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34" r="1944"/>
          <a:stretch/>
        </p:blipFill>
        <p:spPr bwMode="auto">
          <a:xfrm>
            <a:off x="467544" y="260648"/>
            <a:ext cx="8263718" cy="208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75" y="2492896"/>
            <a:ext cx="644842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78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204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Nando</dc:creator>
  <cp:lastModifiedBy>Nando</cp:lastModifiedBy>
  <cp:revision>13</cp:revision>
  <dcterms:created xsi:type="dcterms:W3CDTF">2015-06-04T11:20:14Z</dcterms:created>
  <dcterms:modified xsi:type="dcterms:W3CDTF">2015-06-04T13:18:09Z</dcterms:modified>
</cp:coreProperties>
</file>