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4" r:id="rId7"/>
    <p:sldId id="261" r:id="rId8"/>
    <p:sldId id="262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C0449-78F0-4054-A443-3A6FA36985E8}" type="datetimeFigureOut">
              <a:rPr lang="it-IT" smtClean="0"/>
              <a:t>04/06/2015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53370-B080-4377-BBC9-44619399280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5645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C0449-78F0-4054-A443-3A6FA36985E8}" type="datetimeFigureOut">
              <a:rPr lang="it-IT" smtClean="0"/>
              <a:t>04/06/2015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53370-B080-4377-BBC9-44619399280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7389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C0449-78F0-4054-A443-3A6FA36985E8}" type="datetimeFigureOut">
              <a:rPr lang="it-IT" smtClean="0"/>
              <a:t>04/06/2015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53370-B080-4377-BBC9-44619399280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7802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C0449-78F0-4054-A443-3A6FA36985E8}" type="datetimeFigureOut">
              <a:rPr lang="it-IT" smtClean="0"/>
              <a:t>04/06/2015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53370-B080-4377-BBC9-44619399280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6907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C0449-78F0-4054-A443-3A6FA36985E8}" type="datetimeFigureOut">
              <a:rPr lang="it-IT" smtClean="0"/>
              <a:t>04/06/2015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53370-B080-4377-BBC9-44619399280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4174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C0449-78F0-4054-A443-3A6FA36985E8}" type="datetimeFigureOut">
              <a:rPr lang="it-IT" smtClean="0"/>
              <a:t>04/06/2015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53370-B080-4377-BBC9-44619399280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5794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C0449-78F0-4054-A443-3A6FA36985E8}" type="datetimeFigureOut">
              <a:rPr lang="it-IT" smtClean="0"/>
              <a:t>04/06/2015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53370-B080-4377-BBC9-44619399280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5847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C0449-78F0-4054-A443-3A6FA36985E8}" type="datetimeFigureOut">
              <a:rPr lang="it-IT" smtClean="0"/>
              <a:t>04/06/2015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53370-B080-4377-BBC9-44619399280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7361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C0449-78F0-4054-A443-3A6FA36985E8}" type="datetimeFigureOut">
              <a:rPr lang="it-IT" smtClean="0"/>
              <a:t>04/06/2015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53370-B080-4377-BBC9-44619399280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130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C0449-78F0-4054-A443-3A6FA36985E8}" type="datetimeFigureOut">
              <a:rPr lang="it-IT" smtClean="0"/>
              <a:t>04/06/2015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53370-B080-4377-BBC9-44619399280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506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C0449-78F0-4054-A443-3A6FA36985E8}" type="datetimeFigureOut">
              <a:rPr lang="it-IT" smtClean="0"/>
              <a:t>04/06/2015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53370-B080-4377-BBC9-44619399280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290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C0449-78F0-4054-A443-3A6FA36985E8}" type="datetimeFigureOut">
              <a:rPr lang="it-IT" smtClean="0"/>
              <a:t>04/06/2015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53370-B080-4377-BBC9-44619399280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3508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8957" y="116632"/>
            <a:ext cx="2949187" cy="433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739" y="1052736"/>
            <a:ext cx="8009622" cy="4478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202420" y="148818"/>
            <a:ext cx="1640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(Pag.178 – 181)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515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48680"/>
            <a:ext cx="6657975" cy="511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98159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781" y="188640"/>
            <a:ext cx="7097216" cy="6320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01686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60648"/>
            <a:ext cx="7486972" cy="6132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8616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450"/>
          <a:stretch/>
        </p:blipFill>
        <p:spPr bwMode="auto">
          <a:xfrm>
            <a:off x="899592" y="365638"/>
            <a:ext cx="7234066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4688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1195" y="113749"/>
            <a:ext cx="6033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Si possono realizzare maschere sia per tabelle che per query.</a:t>
            </a:r>
            <a:endParaRPr lang="it-IT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692696"/>
            <a:ext cx="6278424" cy="4762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74662" y="5589240"/>
            <a:ext cx="86632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E’ possibile selezionare (e deselezionare)  uno o più campi da una o più tabelle, selezionandole dal menu a tendina, per farli visualizzare nella maschera.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64187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88" y="1370967"/>
            <a:ext cx="9144000" cy="5298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9512" y="116632"/>
            <a:ext cx="86632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Esempio di maschera con attributi selezionati da più tabelle.</a:t>
            </a:r>
          </a:p>
          <a:p>
            <a:endParaRPr lang="it-IT" dirty="0" smtClean="0"/>
          </a:p>
          <a:p>
            <a:r>
              <a:rPr lang="it-IT" b="1" dirty="0" smtClean="0"/>
              <a:t>ATTENZIONE</a:t>
            </a:r>
            <a:r>
              <a:rPr lang="it-IT" dirty="0" smtClean="0"/>
              <a:t>: per poter fare questo tipo di selezione multipla occorre che le tabelle siano relazionate tra loro (come mostrato in figura).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9173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3528"/>
            <a:ext cx="8199342" cy="1301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51" y="1633537"/>
            <a:ext cx="4680520" cy="377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5671" y="1724024"/>
            <a:ext cx="4150583" cy="359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4527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1195" y="113749"/>
            <a:ext cx="85912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Una volta scelto il nome sia aprirà la maschera in </a:t>
            </a:r>
            <a:r>
              <a:rPr lang="it-IT" i="1" dirty="0" smtClean="0"/>
              <a:t>Visualizzazione maschera </a:t>
            </a:r>
            <a:r>
              <a:rPr lang="it-IT" dirty="0" smtClean="0"/>
              <a:t>attraverso la quale puoi inserire i dati.</a:t>
            </a:r>
            <a:endParaRPr lang="it-IT" i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836712"/>
            <a:ext cx="6829425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780060"/>
            <a:ext cx="2017013" cy="723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1835696" y="4503721"/>
            <a:ext cx="2520405" cy="405953"/>
            <a:chOff x="2273810" y="5413239"/>
            <a:chExt cx="2769682" cy="575230"/>
          </a:xfrm>
        </p:grpSpPr>
        <p:cxnSp>
          <p:nvCxnSpPr>
            <p:cNvPr id="10" name="Elbow Connector 9"/>
            <p:cNvCxnSpPr/>
            <p:nvPr/>
          </p:nvCxnSpPr>
          <p:spPr>
            <a:xfrm flipH="1">
              <a:off x="4544938" y="5413239"/>
              <a:ext cx="498554" cy="366712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/>
            <p:cNvSpPr/>
            <p:nvPr/>
          </p:nvSpPr>
          <p:spPr>
            <a:xfrm>
              <a:off x="2273810" y="5649915"/>
              <a:ext cx="230813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1600" i="1" dirty="0" smtClean="0">
                  <a:solidFill>
                    <a:srgbClr val="C00000"/>
                  </a:solidFill>
                </a:rPr>
                <a:t>Visualizzazione Maschera</a:t>
              </a:r>
              <a:endParaRPr lang="it-IT" sz="1600" i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707798" y="4503722"/>
            <a:ext cx="2066723" cy="1046437"/>
            <a:chOff x="2273810" y="4646855"/>
            <a:chExt cx="2271130" cy="1482787"/>
          </a:xfrm>
        </p:grpSpPr>
        <p:cxnSp>
          <p:nvCxnSpPr>
            <p:cNvPr id="18" name="Elbow Connector 9"/>
            <p:cNvCxnSpPr/>
            <p:nvPr/>
          </p:nvCxnSpPr>
          <p:spPr>
            <a:xfrm>
              <a:off x="4544939" y="4646855"/>
              <a:ext cx="1" cy="1133096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/>
            <p:cNvSpPr/>
            <p:nvPr/>
          </p:nvSpPr>
          <p:spPr>
            <a:xfrm>
              <a:off x="2273810" y="5649916"/>
              <a:ext cx="2249283" cy="47972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1600" i="1" dirty="0" smtClean="0">
                  <a:solidFill>
                    <a:srgbClr val="C00000"/>
                  </a:solidFill>
                </a:rPr>
                <a:t>Visualizzazione Layout</a:t>
              </a:r>
              <a:endParaRPr lang="it-IT" sz="1600" i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004048" y="4476301"/>
            <a:ext cx="2239074" cy="996886"/>
            <a:chOff x="2273810" y="4717068"/>
            <a:chExt cx="2460527" cy="1412574"/>
          </a:xfrm>
        </p:grpSpPr>
        <p:cxnSp>
          <p:nvCxnSpPr>
            <p:cNvPr id="24" name="Elbow Connector 9"/>
            <p:cNvCxnSpPr/>
            <p:nvPr/>
          </p:nvCxnSpPr>
          <p:spPr>
            <a:xfrm>
              <a:off x="2432936" y="4717068"/>
              <a:ext cx="303033" cy="964051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4"/>
            <p:cNvSpPr/>
            <p:nvPr/>
          </p:nvSpPr>
          <p:spPr>
            <a:xfrm>
              <a:off x="2273810" y="5649916"/>
              <a:ext cx="2460527" cy="47972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1600" i="1" dirty="0" smtClean="0">
                  <a:solidFill>
                    <a:srgbClr val="C00000"/>
                  </a:solidFill>
                </a:rPr>
                <a:t>Visualizzazione Struttura</a:t>
              </a:r>
              <a:endParaRPr lang="it-IT" sz="1600" i="1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45963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238" y="942975"/>
            <a:ext cx="6762750" cy="248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1195" y="113749"/>
            <a:ext cx="85912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In modalità ‘’Struttura Maschera’’ o ‘’Visualizzazione Layout’’ potete aggiungere, rimuovere e/o spostare i vari elementi della pagina a vostro piacimento.</a:t>
            </a:r>
            <a:endParaRPr lang="it-IT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0699" y="3861048"/>
            <a:ext cx="677227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3910314" y="5661273"/>
            <a:ext cx="120866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600" i="1" dirty="0" smtClean="0"/>
              <a:t>Vista Layout</a:t>
            </a:r>
            <a:endParaRPr lang="it-IT" sz="1600" i="1" dirty="0"/>
          </a:p>
        </p:txBody>
      </p:sp>
      <p:sp>
        <p:nvSpPr>
          <p:cNvPr id="6" name="Rectangle 5"/>
          <p:cNvSpPr/>
          <p:nvPr/>
        </p:nvSpPr>
        <p:spPr>
          <a:xfrm>
            <a:off x="3608051" y="3420453"/>
            <a:ext cx="181318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600" i="1" dirty="0" smtClean="0"/>
              <a:t>Struttura Maschera</a:t>
            </a:r>
            <a:endParaRPr lang="it-IT" sz="1600" i="1" dirty="0"/>
          </a:p>
        </p:txBody>
      </p:sp>
    </p:spTree>
    <p:extLst>
      <p:ext uri="{BB962C8B-B14F-4D97-AF65-F5344CB8AC3E}">
        <p14:creationId xmlns:p14="http://schemas.microsoft.com/office/powerpoint/2010/main" val="2005774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31840" y="181336"/>
            <a:ext cx="2249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/>
              <a:t>Maschere divise</a:t>
            </a:r>
            <a:endParaRPr lang="it-IT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593393"/>
            <a:ext cx="878497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Access consente di creare una </a:t>
            </a:r>
            <a:r>
              <a:rPr lang="it-IT" sz="1400" u="sng" dirty="0" smtClean="0"/>
              <a:t>maschera divisa </a:t>
            </a:r>
            <a:r>
              <a:rPr lang="it-IT" sz="1400" dirty="0" smtClean="0"/>
              <a:t>in cui sono disponibili due visualizzazioni contemporaneamente: </a:t>
            </a:r>
            <a:r>
              <a:rPr lang="it-IT" sz="1400" i="1" dirty="0" smtClean="0"/>
              <a:t>Maschera</a:t>
            </a:r>
            <a:r>
              <a:rPr lang="it-IT" sz="1400" dirty="0" smtClean="0"/>
              <a:t> e </a:t>
            </a:r>
            <a:r>
              <a:rPr lang="it-IT" sz="1400" i="1" dirty="0" smtClean="0"/>
              <a:t>Foglio dati</a:t>
            </a:r>
            <a:r>
              <a:rPr lang="it-IT" sz="1400" dirty="0" smtClean="0"/>
              <a:t>.</a:t>
            </a:r>
          </a:p>
          <a:p>
            <a:r>
              <a:rPr lang="it-IT" sz="1400" dirty="0" smtClean="0"/>
              <a:t>Noterete che, essendo le due visualizzazioni collegate alla stessa origine dati, sono sempre sicronizzate tra di loro: aggiungendo, modificando, eliminando dati da una parte in automatico effettuerai la stessa operazione anche nell’altra parte.</a:t>
            </a:r>
            <a:endParaRPr lang="it-IT" sz="1400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391" y="1716899"/>
            <a:ext cx="8427572" cy="4845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3257722" y="6519446"/>
            <a:ext cx="14699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600" i="1" dirty="0" smtClean="0"/>
              <a:t>Vista Maschera</a:t>
            </a:r>
            <a:endParaRPr lang="it-IT" sz="1600" i="1" dirty="0"/>
          </a:p>
        </p:txBody>
      </p:sp>
      <p:grpSp>
        <p:nvGrpSpPr>
          <p:cNvPr id="8" name="Group 7"/>
          <p:cNvGrpSpPr/>
          <p:nvPr/>
        </p:nvGrpSpPr>
        <p:grpSpPr>
          <a:xfrm>
            <a:off x="1475656" y="5805264"/>
            <a:ext cx="3312368" cy="615253"/>
            <a:chOff x="1475656" y="5805264"/>
            <a:chExt cx="3312368" cy="615253"/>
          </a:xfrm>
        </p:grpSpPr>
        <p:sp>
          <p:nvSpPr>
            <p:cNvPr id="4" name="Oval 3"/>
            <p:cNvSpPr/>
            <p:nvPr/>
          </p:nvSpPr>
          <p:spPr>
            <a:xfrm>
              <a:off x="1475656" y="6132485"/>
              <a:ext cx="288032" cy="288032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7" name="Elbow Connector 6"/>
            <p:cNvCxnSpPr/>
            <p:nvPr/>
          </p:nvCxnSpPr>
          <p:spPr>
            <a:xfrm flipV="1">
              <a:off x="1763688" y="5949280"/>
              <a:ext cx="576064" cy="183205"/>
            </a:xfrm>
            <a:prstGeom prst="bentConnector3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2273810" y="5805264"/>
              <a:ext cx="251421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1600" i="1" dirty="0" smtClean="0">
                  <a:solidFill>
                    <a:srgbClr val="C00000"/>
                  </a:solidFill>
                </a:rPr>
                <a:t>Per inserire un nuovo record</a:t>
              </a:r>
              <a:endParaRPr lang="it-IT" sz="1600" i="1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68888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034" r="1944"/>
          <a:stretch/>
        </p:blipFill>
        <p:spPr bwMode="auto">
          <a:xfrm>
            <a:off x="467544" y="260648"/>
            <a:ext cx="8263718" cy="2081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575" y="2492896"/>
            <a:ext cx="6448425" cy="284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8785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204</Words>
  <Application>Microsoft Office PowerPoint</Application>
  <PresentationFormat>On-screen Show (4:3)</PresentationFormat>
  <Paragraphs>18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Nando</dc:creator>
  <cp:lastModifiedBy>Nando</cp:lastModifiedBy>
  <cp:revision>13</cp:revision>
  <dcterms:created xsi:type="dcterms:W3CDTF">2015-06-04T11:20:14Z</dcterms:created>
  <dcterms:modified xsi:type="dcterms:W3CDTF">2015-06-04T13:18:09Z</dcterms:modified>
</cp:coreProperties>
</file>